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74" r:id="rId8"/>
    <p:sldId id="275" r:id="rId9"/>
    <p:sldId id="276" r:id="rId10"/>
    <p:sldId id="277" r:id="rId11"/>
    <p:sldId id="271" r:id="rId12"/>
    <p:sldId id="278" r:id="rId13"/>
    <p:sldId id="279" r:id="rId14"/>
    <p:sldId id="280" r:id="rId15"/>
    <p:sldId id="281" r:id="rId16"/>
    <p:sldId id="283" r:id="rId17"/>
    <p:sldId id="282" r:id="rId18"/>
    <p:sldId id="267" r:id="rId19"/>
    <p:sldId id="273" r:id="rId20"/>
    <p:sldId id="269" r:id="rId21"/>
  </p:sldIdLst>
  <p:sldSz cx="12192000" cy="6858000"/>
  <p:notesSz cx="6858000" cy="9144000"/>
  <p:embeddedFontLst>
    <p:embeddedFont>
      <p:font typeface="Montserrat ExtraBold" panose="020B0604020202020204" charset="0"/>
      <p:bold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 Black" panose="020B0604020202020204" charset="0"/>
      <p:bold r:id="rId37"/>
      <p:boldItalic r:id="rId38"/>
    </p:embeddedFont>
    <p:embeddedFont>
      <p:font typeface="Montserrat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OMEprGSeSrGFtLjYVn/0cz7N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8656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320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367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c9ab7f9_1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1bac9ab7f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19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7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ca9f35dc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2cca9f35d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819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ca9f35dc4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cca9f35d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6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181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642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cb194062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cb1940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105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b194062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ccb19406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08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1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4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47"/>
          <p:cNvSpPr txBox="1">
            <a:spLocks noGrp="1"/>
          </p:cNvSpPr>
          <p:nvPr>
            <p:ph type="body" idx="3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5" name="Google Shape;145;g128e061f2de_0_10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7" name="Google Shape;147;g128e061f2de_0_109">
            <a:hlinkClick r:id=""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28e061f2de_0_109">
            <a:hlinkClick r:id=""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28e061f2de_0_10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sz="1200" b="0" i="0" u="none" strike="noStrike" cap="non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1" name="Google Shape;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sz="32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1" name="Google Shape;7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5" name="Google Shape;7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9" name="Google Shape;7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0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4" name="Google Shape;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bb26f517d_0_1"/>
          <p:cNvSpPr txBox="1">
            <a:spLocks noGrp="1"/>
          </p:cNvSpPr>
          <p:nvPr>
            <p:ph type="ctrTitle"/>
          </p:nvPr>
        </p:nvSpPr>
        <p:spPr>
          <a:xfrm>
            <a:off x="1532487" y="1031353"/>
            <a:ext cx="8538000" cy="13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 dirty="0"/>
              <a:t>WEBSITE </a:t>
            </a:r>
            <a:r>
              <a:rPr lang="en-US" sz="3000" dirty="0" smtClean="0"/>
              <a:t>BÁN QUẦN ÁO CAO CẤP DÀNH CHO NAM</a:t>
            </a:r>
            <a:endParaRPr sz="3000" dirty="0"/>
          </a:p>
        </p:txBody>
      </p:sp>
      <p:sp>
        <p:nvSpPr>
          <p:cNvPr id="157" name="Google Shape;157;g11bb26f517d_0_1"/>
          <p:cNvSpPr txBox="1">
            <a:spLocks noGrp="1"/>
          </p:cNvSpPr>
          <p:nvPr>
            <p:ph type="subTitle" idx="1"/>
          </p:nvPr>
        </p:nvSpPr>
        <p:spPr>
          <a:xfrm>
            <a:off x="1054200" y="2717225"/>
            <a:ext cx="5041800" cy="4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NGƯỜI THỰC HIỆN: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1bb26f517d_0_1"/>
          <p:cNvSpPr txBox="1">
            <a:spLocks noGrp="1"/>
          </p:cNvSpPr>
          <p:nvPr>
            <p:ph type="body" idx="2"/>
          </p:nvPr>
        </p:nvSpPr>
        <p:spPr>
          <a:xfrm>
            <a:off x="1724187" y="329850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4000" dirty="0"/>
              <a:t>BẢO VỆ PRJ </a:t>
            </a:r>
            <a:endParaRPr sz="4000" dirty="0"/>
          </a:p>
        </p:txBody>
      </p:sp>
      <p:sp>
        <p:nvSpPr>
          <p:cNvPr id="159" name="Google Shape;159;g11bb26f517d_0_1"/>
          <p:cNvSpPr txBox="1"/>
          <p:nvPr/>
        </p:nvSpPr>
        <p:spPr>
          <a:xfrm>
            <a:off x="956448" y="3077225"/>
            <a:ext cx="4263300" cy="246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NGUYỄN CÔNG HƯỞNG</a:t>
            </a:r>
            <a:endParaRPr lang="en-US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11bb26f517d_0_1"/>
          <p:cNvSpPr txBox="1">
            <a:spLocks noGrp="1"/>
          </p:cNvSpPr>
          <p:nvPr>
            <p:ph type="subTitle" idx="1"/>
          </p:nvPr>
        </p:nvSpPr>
        <p:spPr>
          <a:xfrm>
            <a:off x="6713200" y="2717225"/>
            <a:ext cx="3081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1bb26f517d_0_1"/>
          <p:cNvSpPr txBox="1"/>
          <p:nvPr/>
        </p:nvSpPr>
        <p:spPr>
          <a:xfrm>
            <a:off x="6571370" y="2996507"/>
            <a:ext cx="42633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TRẦN MINH CƯỜNG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HÀ HỮU LONG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/>
      <p:bldP spid="158" grpId="0" build="p"/>
      <p:bldP spid="159" grpId="0"/>
      <p:bldP spid="160" grpId="0" build="p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" y="974785"/>
            <a:ext cx="11490385" cy="53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05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5. THIẾT KẾ GIAO DIỆN (ADMIN)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4" y="1181818"/>
            <a:ext cx="11568023" cy="51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78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" y="966158"/>
            <a:ext cx="11455879" cy="53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1948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7" y="1017917"/>
            <a:ext cx="11481760" cy="52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3348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1061049"/>
            <a:ext cx="11412747" cy="52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214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" y="1207698"/>
            <a:ext cx="11421374" cy="51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5537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1095555"/>
            <a:ext cx="11499011" cy="51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707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" y="1052423"/>
            <a:ext cx="11481759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934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cb1940624_0_17"/>
          <p:cNvSpPr txBox="1">
            <a:spLocks noGrp="1"/>
          </p:cNvSpPr>
          <p:nvPr>
            <p:ph type="title"/>
          </p:nvPr>
        </p:nvSpPr>
        <p:spPr>
          <a:xfrm>
            <a:off x="838199" y="509145"/>
            <a:ext cx="9323895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6. KẾT QUẢ ĐẠT ĐƯỢC VÀ HƯỚNG PHÁT TRIỂN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BA11AAA-8252-E3FC-6E0C-A41E49070CE7}"/>
              </a:ext>
            </a:extLst>
          </p:cNvPr>
          <p:cNvGrpSpPr/>
          <p:nvPr/>
        </p:nvGrpSpPr>
        <p:grpSpPr>
          <a:xfrm>
            <a:off x="1242114" y="1672971"/>
            <a:ext cx="10692220" cy="2026837"/>
            <a:chOff x="902749" y="1640264"/>
            <a:chExt cx="10692220" cy="202683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E8668651-CCAF-A3B1-521D-A7C30A7694B5}"/>
                </a:ext>
              </a:extLst>
            </p:cNvPr>
            <p:cNvSpPr txBox="1"/>
            <p:nvPr/>
          </p:nvSpPr>
          <p:spPr>
            <a:xfrm>
              <a:off x="902750" y="1640264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Kết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quả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được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89009880-235B-8E22-B818-C1893FBD7FF0}"/>
                </a:ext>
              </a:extLst>
            </p:cNvPr>
            <p:cNvSpPr txBox="1"/>
            <p:nvPr/>
          </p:nvSpPr>
          <p:spPr>
            <a:xfrm>
              <a:off x="902749" y="1994207"/>
              <a:ext cx="10692219" cy="167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Montserrat" panose="00000500000000000000" pitchFamily="2" charset="0"/>
                </a:rPr>
                <a:t>Hoàn </a:t>
              </a:r>
              <a:r>
                <a:rPr lang="en-US" sz="1800" dirty="0" err="1">
                  <a:latin typeface="Montserrat" panose="00000500000000000000" pitchFamily="2" charset="0"/>
                </a:rPr>
                <a:t>thành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được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đã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giao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với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các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chức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năng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cơ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bản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theo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đúng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kế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hoạch</a:t>
              </a:r>
              <a:r>
                <a:rPr lang="en-US" sz="1800" dirty="0">
                  <a:latin typeface="Montserrat" panose="00000500000000000000" pitchFamily="2" charset="0"/>
                </a:rPr>
                <a:t>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latin typeface="Montserrat" panose="00000500000000000000" pitchFamily="2" charset="0"/>
                </a:rPr>
                <a:t>Chưa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chạy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lên</a:t>
              </a:r>
              <a:r>
                <a:rPr lang="en-US" sz="1800" dirty="0">
                  <a:latin typeface="Montserrat" panose="00000500000000000000" pitchFamily="2" charset="0"/>
                </a:rPr>
                <a:t> server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18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A3AB460-B485-E6E7-126C-3D33F1245927}"/>
              </a:ext>
            </a:extLst>
          </p:cNvPr>
          <p:cNvGrpSpPr/>
          <p:nvPr/>
        </p:nvGrpSpPr>
        <p:grpSpPr>
          <a:xfrm>
            <a:off x="1242114" y="3429000"/>
            <a:ext cx="10692219" cy="2494915"/>
            <a:chOff x="921603" y="3897710"/>
            <a:chExt cx="10692219" cy="2494915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6A849E7-9DDA-AC73-AA9F-485DBAA6ADF3}"/>
                </a:ext>
              </a:extLst>
            </p:cNvPr>
            <p:cNvSpPr txBox="1"/>
            <p:nvPr/>
          </p:nvSpPr>
          <p:spPr>
            <a:xfrm>
              <a:off x="921603" y="3897710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Định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hướng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phát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triển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9E863BD-84C1-BD1B-A93F-7E126A54829E}"/>
                </a:ext>
              </a:extLst>
            </p:cNvPr>
            <p:cNvSpPr txBox="1"/>
            <p:nvPr/>
          </p:nvSpPr>
          <p:spPr>
            <a:xfrm>
              <a:off x="921603" y="4402978"/>
              <a:ext cx="10692219" cy="198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Chạy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dự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án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lên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server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Montserrat" panose="00000500000000000000" pitchFamily="2" charset="0"/>
                </a:rPr>
                <a:t>N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âng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cao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tính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năng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và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giao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diện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của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ứng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dụng</a:t>
              </a:r>
              <a:endPara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endParaRPr>
            </a:p>
            <a:p>
              <a:pPr>
                <a:lnSpc>
                  <a:spcPct val="200000"/>
                </a:lnSpc>
              </a:pPr>
              <a:r>
                <a:rPr lang="vi-VN" sz="1600" dirty="0">
                  <a:latin typeface="Montserrat" panose="00000500000000000000" pitchFamily="2" charset="0"/>
                </a:rPr>
                <a:t/>
              </a:r>
              <a:br>
                <a:rPr lang="vi-VN" sz="1600" dirty="0">
                  <a:latin typeface="Montserrat" panose="00000500000000000000" pitchFamily="2" charset="0"/>
                </a:rPr>
              </a:br>
              <a:endParaRPr lang="en-US" sz="1600" dirty="0"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cb1940624_0_2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7. HẠN CHẾ CỦA ĐỀ TÀI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AFA045-23FD-1C56-31C6-50B156FE2223}"/>
              </a:ext>
            </a:extLst>
          </p:cNvPr>
          <p:cNvSpPr txBox="1"/>
          <p:nvPr/>
        </p:nvSpPr>
        <p:spPr>
          <a:xfrm>
            <a:off x="1187556" y="1315365"/>
            <a:ext cx="10560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nâng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diện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bắt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mắt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có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powUp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giảm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giá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khuyến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mãi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voucher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ký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nhập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trên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nền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tảng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mạng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xã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hội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78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ac9ab7f9_1_682"/>
          <p:cNvSpPr txBox="1">
            <a:spLocks noGrp="1"/>
          </p:cNvSpPr>
          <p:nvPr>
            <p:ph type="body" idx="1"/>
          </p:nvPr>
        </p:nvSpPr>
        <p:spPr>
          <a:xfrm>
            <a:off x="1651450" y="1111600"/>
            <a:ext cx="97674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Tổng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dự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án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Các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nghệ</a:t>
            </a:r>
            <a:r>
              <a:rPr lang="en-US" sz="2400" dirty="0">
                <a:solidFill>
                  <a:srgbClr val="333333"/>
                </a:solidFill>
              </a:rPr>
              <a:t>,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cụ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sử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Thiết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kế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giao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diện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Kết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quả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được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và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hướng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phát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triển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trong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tương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lai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Hạn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chế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đề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tài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>
                <a:solidFill>
                  <a:srgbClr val="333333"/>
                </a:solidFill>
              </a:rPr>
              <a:t>Demo </a:t>
            </a:r>
            <a:r>
              <a:rPr lang="en-US" sz="2400" dirty="0" err="1">
                <a:solidFill>
                  <a:srgbClr val="333333"/>
                </a:solidFill>
              </a:rPr>
              <a:t>ứng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76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None/>
            </a:pPr>
            <a:endParaRPr sz="2400" dirty="0">
              <a:solidFill>
                <a:srgbClr val="333333"/>
              </a:solidFill>
            </a:endParaRPr>
          </a:p>
        </p:txBody>
      </p:sp>
      <p:sp>
        <p:nvSpPr>
          <p:cNvPr id="167" name="Google Shape;167;g11bac9ab7f9_1_682"/>
          <p:cNvSpPr txBox="1">
            <a:spLocks noGrp="1"/>
          </p:cNvSpPr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NỘI DUNG</a:t>
            </a:r>
            <a:endParaRPr/>
          </a:p>
        </p:txBody>
      </p:sp>
      <p:pic>
        <p:nvPicPr>
          <p:cNvPr id="168" name="Google Shape;168;g11bac9ab7f9_1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 dirty="0"/>
              <a:t>KẾT THÚC</a:t>
            </a:r>
            <a:endParaRPr dirty="0"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/>
              <a:t>HỌC VIỆN ĐÀO TẠO LẬP TRÌNH CHẤT LƯỢNG NHẬT BẢN</a:t>
            </a:r>
            <a:endParaRPr dirty="0"/>
          </a:p>
        </p:txBody>
      </p:sp>
      <p:sp>
        <p:nvSpPr>
          <p:cNvPr id="3" name="Google Shape;251;p19">
            <a:extLst>
              <a:ext uri="{FF2B5EF4-FFF2-40B4-BE49-F238E27FC236}">
                <a16:creationId xmlns="" xmlns:a16="http://schemas.microsoft.com/office/drawing/2014/main" id="{20C7D954-D6BB-9656-1C32-E7C62031DDC8}"/>
              </a:ext>
            </a:extLst>
          </p:cNvPr>
          <p:cNvSpPr txBox="1">
            <a:spLocks/>
          </p:cNvSpPr>
          <p:nvPr/>
        </p:nvSpPr>
        <p:spPr>
          <a:xfrm>
            <a:off x="455089" y="2156641"/>
            <a:ext cx="12288146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CẢM ƠN MỌI NGƯỜI ĐÃ LẮNG NGHE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1. TỔNG QUAN DỰ ÁN</a:t>
            </a:r>
            <a:endParaRPr dirty="0"/>
          </a:p>
        </p:txBody>
      </p:sp>
      <p:sp>
        <p:nvSpPr>
          <p:cNvPr id="174" name="Google Shape;174;p1"/>
          <p:cNvSpPr txBox="1"/>
          <p:nvPr/>
        </p:nvSpPr>
        <p:spPr>
          <a:xfrm>
            <a:off x="705614" y="1185964"/>
            <a:ext cx="11071606" cy="51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Dự án là một nền tảng trực tuyến cung cấp các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liên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quan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đến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quần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nam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: Vest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sơ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mi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Polo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lỗ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,….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v.v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…..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iúp người d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ù</a:t>
            </a:r>
            <a:r>
              <a:rPr lang="vi-VN" sz="2400" b="0" i="0" dirty="0" smtClean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mua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hàng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trực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tuyến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mà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không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cần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ngoài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.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ìm kiếm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phù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hợp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với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nhu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cầu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trang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admin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quản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lý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doanh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thu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và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ục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tiêu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dự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 smtClean="0"/>
              <a:t>Thiết </a:t>
            </a:r>
            <a:r>
              <a:rPr lang="vi-VN" sz="2400" dirty="0"/>
              <a:t>kế giao diện người dùng (UI) thân thiện, dễ sử dụng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/>
              <a:t>Xây dựng hệ thống quản lý sản phẩm và đơn hàng hiệu quả.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/>
              <a:t>Triển khai các tính năng bổ sung như tìm kiếm, giỏ hàng, thanh toán, v.v.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vi-VN" sz="24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a9f35dc4_0_6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NGHỆ SỬ DỤNG TRONG ĐỀ TÀI</a:t>
            </a:r>
            <a:endParaRPr dirty="0"/>
          </a:p>
        </p:txBody>
      </p:sp>
      <p:sp>
        <p:nvSpPr>
          <p:cNvPr id="180" name="Google Shape;180;g2cca9f35dc4_0_6"/>
          <p:cNvSpPr txBox="1"/>
          <p:nvPr/>
        </p:nvSpPr>
        <p:spPr>
          <a:xfrm>
            <a:off x="838200" y="1454750"/>
            <a:ext cx="10646400" cy="4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LANGUAGE: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JavaScript,HTML,CSS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>
                <a:hlinkClick r:id="rId3"/>
              </a:rPr>
              <a:t>Font Awesome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a9f35dc4_0_11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CÁC IDE SỬ DỤNG TRONG ĐỀ TÀI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B727EC8-49BF-40C6-0E16-024EEE7C15E1}"/>
              </a:ext>
            </a:extLst>
          </p:cNvPr>
          <p:cNvGrpSpPr/>
          <p:nvPr/>
        </p:nvGrpSpPr>
        <p:grpSpPr>
          <a:xfrm>
            <a:off x="3015197" y="1300710"/>
            <a:ext cx="6615662" cy="4256580"/>
            <a:chOff x="1365506" y="1514145"/>
            <a:chExt cx="6615662" cy="4256580"/>
          </a:xfrm>
        </p:grpSpPr>
        <p:pic>
          <p:nvPicPr>
            <p:cNvPr id="187" name="Google Shape;187;g2cca9f35dc4_0_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5506" y="1660700"/>
              <a:ext cx="2964125" cy="14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g2cca9f35dc4_0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9694" y="1514145"/>
              <a:ext cx="3161474" cy="1775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2cca9f35dc4_0_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4231" y="3865725"/>
              <a:ext cx="571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4. THIẾT KẾ GIAO DIỆN (NGƯỜI DÙNG)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0" y="1605238"/>
            <a:ext cx="11792311" cy="4735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0" y="992038"/>
            <a:ext cx="11576649" cy="53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461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992038"/>
            <a:ext cx="11386868" cy="54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799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4" y="1000664"/>
            <a:ext cx="11516265" cy="53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0289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4567</TotalTime>
  <Words>366</Words>
  <Application>Microsoft Office PowerPoint</Application>
  <PresentationFormat>Widescreen</PresentationFormat>
  <Paragraphs>47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Montserrat ExtraBold</vt:lpstr>
      <vt:lpstr>Wingdings</vt:lpstr>
      <vt:lpstr>Arial</vt:lpstr>
      <vt:lpstr>Courier New</vt:lpstr>
      <vt:lpstr>Montserrat</vt:lpstr>
      <vt:lpstr>Trebuchet MS</vt:lpstr>
      <vt:lpstr>Calibri</vt:lpstr>
      <vt:lpstr>Montserrat Black</vt:lpstr>
      <vt:lpstr>Montserrat Medium</vt:lpstr>
      <vt:lpstr>Office Theme</vt:lpstr>
      <vt:lpstr>WEBSITE BÁN QUẦN ÁO CAO CẤP DÀNH CHO NAM</vt:lpstr>
      <vt:lpstr> NỘI DUNG</vt:lpstr>
      <vt:lpstr>1. TỔNG QUAN DỰ ÁN</vt:lpstr>
      <vt:lpstr>2. CÁC CÔNG NGHỆ SỬ DỤNG TRONG ĐỀ TÀI</vt:lpstr>
      <vt:lpstr>3. CÁC IDE SỬ DỤNG TRONG ĐỀ TÀI</vt:lpstr>
      <vt:lpstr>4. THIẾT KẾ GIAO DIỆN (NGƯỜI DÙNG)</vt:lpstr>
      <vt:lpstr>PowerPoint Presentation</vt:lpstr>
      <vt:lpstr>PowerPoint Presentation</vt:lpstr>
      <vt:lpstr>PowerPoint Presentation</vt:lpstr>
      <vt:lpstr>PowerPoint Presentation</vt:lpstr>
      <vt:lpstr>5. THIẾT KẾ GIAO DIỆN (ADMIN)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KẾT QUẢ ĐẠT ĐƯỢC VÀ HƯỚNG PHÁT TRIỂN </vt:lpstr>
      <vt:lpstr>7. HẠN CHẾ CỦA ĐỀ TÀI</vt:lpstr>
      <vt:lpstr>KẾT THÚC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CV</dc:title>
  <dc:creator>QuangND</dc:creator>
  <cp:lastModifiedBy>Microsoft account</cp:lastModifiedBy>
  <cp:revision>32</cp:revision>
  <dcterms:modified xsi:type="dcterms:W3CDTF">2024-07-29T15:16:40Z</dcterms:modified>
</cp:coreProperties>
</file>